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74" r:id="rId4"/>
    <p:sldId id="275" r:id="rId5"/>
    <p:sldId id="276" r:id="rId6"/>
    <p:sldId id="277" r:id="rId7"/>
    <p:sldId id="287" r:id="rId8"/>
    <p:sldId id="286" r:id="rId9"/>
    <p:sldId id="278"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CA"/>
    <a:srgbClr val="CF22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1F4A36-9F92-467F-839E-FC1AE748C994}" v="1" dt="2025-11-11T15:53:49.415"/>
    <p1510:client id="{A6D05F25-AF9D-417B-B594-697424705B72}" v="2" dt="2025-11-11T15:45:37.134"/>
    <p1510:client id="{E60EA305-5D28-4D05-93F6-96C0AE4571D8}" v="33" dt="2025-11-10T17:51:36.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5033" autoAdjust="0"/>
  </p:normalViewPr>
  <p:slideViewPr>
    <p:cSldViewPr snapToGrid="0">
      <p:cViewPr varScale="1">
        <p:scale>
          <a:sx n="62" d="100"/>
          <a:sy n="62" d="100"/>
        </p:scale>
        <p:origin x="19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McGannon" userId="2483ce3c-20c5-4e6e-a052-bf8aec98e53d" providerId="ADAL" clId="{87E6A786-DB73-4091-8777-33568EA88D2C}"/>
    <pc:docChg chg="undo redo custSel addSld delSld modSld sldOrd modMainMaster">
      <pc:chgData name="Hayley McGannon" userId="2483ce3c-20c5-4e6e-a052-bf8aec98e53d" providerId="ADAL" clId="{87E6A786-DB73-4091-8777-33568EA88D2C}" dt="2025-11-11T15:53:49.415" v="3611"/>
      <pc:docMkLst>
        <pc:docMk/>
      </pc:docMkLst>
      <pc:sldChg chg="addSp delSp modSp mod modNotesTx">
        <pc:chgData name="Hayley McGannon" userId="2483ce3c-20c5-4e6e-a052-bf8aec98e53d" providerId="ADAL" clId="{87E6A786-DB73-4091-8777-33568EA88D2C}" dt="2025-11-11T15:53:49.415" v="3611"/>
        <pc:sldMkLst>
          <pc:docMk/>
          <pc:sldMk cId="713448462" sldId="256"/>
        </pc:sldMkLst>
        <pc:spChg chg="add mod">
          <ac:chgData name="Hayley McGannon" userId="2483ce3c-20c5-4e6e-a052-bf8aec98e53d" providerId="ADAL" clId="{87E6A786-DB73-4091-8777-33568EA88D2C}" dt="2025-11-11T15:53:49.415" v="3611"/>
          <ac:spMkLst>
            <pc:docMk/>
            <pc:sldMk cId="713448462" sldId="256"/>
            <ac:spMk id="2" creationId="{45D41172-9AB9-7B23-06E2-E1CECE7B7BBC}"/>
          </ac:spMkLst>
        </pc:spChg>
        <pc:spChg chg="add mod">
          <ac:chgData name="Hayley McGannon" userId="2483ce3c-20c5-4e6e-a052-bf8aec98e53d" providerId="ADAL" clId="{87E6A786-DB73-4091-8777-33568EA88D2C}" dt="2025-11-11T15:53:49.415" v="3611"/>
          <ac:spMkLst>
            <pc:docMk/>
            <pc:sldMk cId="713448462" sldId="256"/>
            <ac:spMk id="4" creationId="{E32517B5-C578-DAE4-B1C2-18D67C65AD77}"/>
          </ac:spMkLst>
        </pc:spChg>
        <pc:spChg chg="mod">
          <ac:chgData name="Hayley McGannon" userId="2483ce3c-20c5-4e6e-a052-bf8aec98e53d" providerId="ADAL" clId="{87E6A786-DB73-4091-8777-33568EA88D2C}" dt="2025-11-11T15:53:47.846" v="3610" actId="1076"/>
          <ac:spMkLst>
            <pc:docMk/>
            <pc:sldMk cId="713448462" sldId="256"/>
            <ac:spMk id="17" creationId="{AB8A289D-5478-0CC3-063F-1706454BE3D6}"/>
          </ac:spMkLst>
        </pc:spChg>
        <pc:spChg chg="mod">
          <ac:chgData name="Hayley McGannon" userId="2483ce3c-20c5-4e6e-a052-bf8aec98e53d" providerId="ADAL" clId="{87E6A786-DB73-4091-8777-33568EA88D2C}" dt="2025-11-11T15:53:47.846" v="3610" actId="1076"/>
          <ac:spMkLst>
            <pc:docMk/>
            <pc:sldMk cId="713448462" sldId="256"/>
            <ac:spMk id="19" creationId="{CCB08C9E-C938-CBE6-5455-C77571B52828}"/>
          </ac:spMkLst>
        </pc:spChg>
        <pc:spChg chg="mod">
          <ac:chgData name="Hayley McGannon" userId="2483ce3c-20c5-4e6e-a052-bf8aec98e53d" providerId="ADAL" clId="{87E6A786-DB73-4091-8777-33568EA88D2C}" dt="2025-11-11T15:53:47.846" v="3610" actId="1076"/>
          <ac:spMkLst>
            <pc:docMk/>
            <pc:sldMk cId="713448462" sldId="256"/>
            <ac:spMk id="20" creationId="{5551E0FA-EAA1-A6A1-E4F8-F8B4A3A0FBCD}"/>
          </ac:spMkLst>
        </pc:spChg>
        <pc:spChg chg="mod">
          <ac:chgData name="Hayley McGannon" userId="2483ce3c-20c5-4e6e-a052-bf8aec98e53d" providerId="ADAL" clId="{87E6A786-DB73-4091-8777-33568EA88D2C}" dt="2025-11-11T15:53:47.846" v="3610" actId="1076"/>
          <ac:spMkLst>
            <pc:docMk/>
            <pc:sldMk cId="713448462" sldId="256"/>
            <ac:spMk id="21" creationId="{320A7660-CBC7-04BA-C7B3-0D77A9F6327B}"/>
          </ac:spMkLst>
        </pc:spChg>
        <pc:picChg chg="add mod">
          <ac:chgData name="Hayley McGannon" userId="2483ce3c-20c5-4e6e-a052-bf8aec98e53d" providerId="ADAL" clId="{87E6A786-DB73-4091-8777-33568EA88D2C}" dt="2025-11-05T20:05:03.433" v="3535" actId="1076"/>
          <ac:picMkLst>
            <pc:docMk/>
            <pc:sldMk cId="713448462" sldId="256"/>
            <ac:picMk id="3" creationId="{27F900D5-0D41-C261-A171-276547A90B94}"/>
          </ac:picMkLst>
        </pc:picChg>
        <pc:picChg chg="del">
          <ac:chgData name="Hayley McGannon" userId="2483ce3c-20c5-4e6e-a052-bf8aec98e53d" providerId="ADAL" clId="{87E6A786-DB73-4091-8777-33568EA88D2C}" dt="2025-11-11T15:45:42.879" v="3600" actId="478"/>
          <ac:picMkLst>
            <pc:docMk/>
            <pc:sldMk cId="713448462" sldId="256"/>
            <ac:picMk id="5" creationId="{98B7EC9C-E358-0AD4-17A7-D343560AEE27}"/>
          </ac:picMkLst>
        </pc:picChg>
      </pc:sldChg>
      <pc:sldChg chg="addSp delSp modSp mod modNotesTx">
        <pc:chgData name="Hayley McGannon" userId="2483ce3c-20c5-4e6e-a052-bf8aec98e53d" providerId="ADAL" clId="{87E6A786-DB73-4091-8777-33568EA88D2C}" dt="2025-11-10T17:50:06.166" v="3588" actId="20577"/>
        <pc:sldMkLst>
          <pc:docMk/>
          <pc:sldMk cId="1223141914" sldId="257"/>
        </pc:sldMkLst>
      </pc:sldChg>
      <pc:sldChg chg="addSp delSp modSp del mod">
        <pc:chgData name="Hayley McGannon" userId="2483ce3c-20c5-4e6e-a052-bf8aec98e53d" providerId="ADAL" clId="{87E6A786-DB73-4091-8777-33568EA88D2C}" dt="2025-10-08T14:34:44.027" v="696" actId="2696"/>
        <pc:sldMkLst>
          <pc:docMk/>
          <pc:sldMk cId="902680817" sldId="258"/>
        </pc:sldMkLst>
      </pc:sldChg>
      <pc:sldChg chg="del">
        <pc:chgData name="Hayley McGannon" userId="2483ce3c-20c5-4e6e-a052-bf8aec98e53d" providerId="ADAL" clId="{87E6A786-DB73-4091-8777-33568EA88D2C}" dt="2025-10-28T20:09:38.760" v="2961" actId="2696"/>
        <pc:sldMkLst>
          <pc:docMk/>
          <pc:sldMk cId="194318670" sldId="259"/>
        </pc:sldMkLst>
      </pc:sldChg>
      <pc:sldChg chg="modSp del mod">
        <pc:chgData name="Hayley McGannon" userId="2483ce3c-20c5-4e6e-a052-bf8aec98e53d" providerId="ADAL" clId="{87E6A786-DB73-4091-8777-33568EA88D2C}" dt="2025-10-28T20:10:34.695" v="3074" actId="2696"/>
        <pc:sldMkLst>
          <pc:docMk/>
          <pc:sldMk cId="3885368155" sldId="260"/>
        </pc:sldMkLst>
      </pc:sldChg>
      <pc:sldChg chg="del">
        <pc:chgData name="Hayley McGannon" userId="2483ce3c-20c5-4e6e-a052-bf8aec98e53d" providerId="ADAL" clId="{87E6A786-DB73-4091-8777-33568EA88D2C}" dt="2025-10-28T20:09:46.108" v="2963" actId="2696"/>
        <pc:sldMkLst>
          <pc:docMk/>
          <pc:sldMk cId="51930734" sldId="261"/>
        </pc:sldMkLst>
      </pc:sldChg>
      <pc:sldChg chg="del">
        <pc:chgData name="Hayley McGannon" userId="2483ce3c-20c5-4e6e-a052-bf8aec98e53d" providerId="ADAL" clId="{87E6A786-DB73-4091-8777-33568EA88D2C}" dt="2025-10-28T20:09:28.944" v="2959" actId="2696"/>
        <pc:sldMkLst>
          <pc:docMk/>
          <pc:sldMk cId="3009619138" sldId="262"/>
        </pc:sldMkLst>
      </pc:sldChg>
      <pc:sldChg chg="del">
        <pc:chgData name="Hayley McGannon" userId="2483ce3c-20c5-4e6e-a052-bf8aec98e53d" providerId="ADAL" clId="{87E6A786-DB73-4091-8777-33568EA88D2C}" dt="2025-10-28T20:08:41.365" v="2945" actId="2696"/>
        <pc:sldMkLst>
          <pc:docMk/>
          <pc:sldMk cId="2265461190" sldId="263"/>
        </pc:sldMkLst>
      </pc:sldChg>
      <pc:sldChg chg="del">
        <pc:chgData name="Hayley McGannon" userId="2483ce3c-20c5-4e6e-a052-bf8aec98e53d" providerId="ADAL" clId="{87E6A786-DB73-4091-8777-33568EA88D2C}" dt="2025-10-28T20:08:48.590" v="2947" actId="2696"/>
        <pc:sldMkLst>
          <pc:docMk/>
          <pc:sldMk cId="959909609" sldId="265"/>
        </pc:sldMkLst>
      </pc:sldChg>
      <pc:sldChg chg="addSp delSp modSp mod modClrScheme chgLayout">
        <pc:chgData name="Hayley McGannon" userId="2483ce3c-20c5-4e6e-a052-bf8aec98e53d" providerId="ADAL" clId="{87E6A786-DB73-4091-8777-33568EA88D2C}" dt="2025-10-28T20:12:13.528" v="3529" actId="1076"/>
        <pc:sldMkLst>
          <pc:docMk/>
          <pc:sldMk cId="3968278618" sldId="270"/>
        </pc:sldMkLst>
        <pc:spChg chg="add mod">
          <ac:chgData name="Hayley McGannon" userId="2483ce3c-20c5-4e6e-a052-bf8aec98e53d" providerId="ADAL" clId="{87E6A786-DB73-4091-8777-33568EA88D2C}" dt="2025-10-28T20:12:13.528" v="3529" actId="1076"/>
          <ac:spMkLst>
            <pc:docMk/>
            <pc:sldMk cId="3968278618" sldId="270"/>
            <ac:spMk id="3" creationId="{95F4F5AF-AB9D-BEFE-DBEA-373661EB398F}"/>
          </ac:spMkLst>
        </pc:spChg>
        <pc:spChg chg="mod">
          <ac:chgData name="Hayley McGannon" userId="2483ce3c-20c5-4e6e-a052-bf8aec98e53d" providerId="ADAL" clId="{87E6A786-DB73-4091-8777-33568EA88D2C}" dt="2025-10-28T20:10:25.725" v="3056" actId="1076"/>
          <ac:spMkLst>
            <pc:docMk/>
            <pc:sldMk cId="3968278618" sldId="270"/>
            <ac:spMk id="4" creationId="{1647876C-ED34-705C-D542-FCAE7F1F4539}"/>
          </ac:spMkLst>
        </pc:spChg>
        <pc:picChg chg="add mod">
          <ac:chgData name="Hayley McGannon" userId="2483ce3c-20c5-4e6e-a052-bf8aec98e53d" providerId="ADAL" clId="{87E6A786-DB73-4091-8777-33568EA88D2C}" dt="2025-10-28T20:12:11.142" v="3528" actId="1076"/>
          <ac:picMkLst>
            <pc:docMk/>
            <pc:sldMk cId="3968278618" sldId="270"/>
            <ac:picMk id="2" creationId="{2A422669-13F6-E95C-99E8-231A701545A1}"/>
          </ac:picMkLst>
        </pc:picChg>
      </pc:sldChg>
      <pc:sldChg chg="del">
        <pc:chgData name="Hayley McGannon" userId="2483ce3c-20c5-4e6e-a052-bf8aec98e53d" providerId="ADAL" clId="{87E6A786-DB73-4091-8777-33568EA88D2C}" dt="2025-10-28T20:08:44.083" v="2946" actId="2696"/>
        <pc:sldMkLst>
          <pc:docMk/>
          <pc:sldMk cId="639167745" sldId="271"/>
        </pc:sldMkLst>
      </pc:sldChg>
      <pc:sldChg chg="del">
        <pc:chgData name="Hayley McGannon" userId="2483ce3c-20c5-4e6e-a052-bf8aec98e53d" providerId="ADAL" clId="{87E6A786-DB73-4091-8777-33568EA88D2C}" dt="2025-10-28T20:09:34.123" v="2960" actId="2696"/>
        <pc:sldMkLst>
          <pc:docMk/>
          <pc:sldMk cId="1276320930" sldId="273"/>
        </pc:sldMkLst>
      </pc:sldChg>
      <pc:sldChg chg="addSp delSp modSp add mod modNotesTx">
        <pc:chgData name="Hayley McGannon" userId="2483ce3c-20c5-4e6e-a052-bf8aec98e53d" providerId="ADAL" clId="{87E6A786-DB73-4091-8777-33568EA88D2C}" dt="2025-11-10T17:29:29.865" v="3577" actId="113"/>
        <pc:sldMkLst>
          <pc:docMk/>
          <pc:sldMk cId="2480749581" sldId="274"/>
        </pc:sldMkLst>
      </pc:sldChg>
      <pc:sldChg chg="addSp delSp modSp add mod modNotesTx">
        <pc:chgData name="Hayley McGannon" userId="2483ce3c-20c5-4e6e-a052-bf8aec98e53d" providerId="ADAL" clId="{87E6A786-DB73-4091-8777-33568EA88D2C}" dt="2025-11-11T15:46:11.569" v="3608" actId="208"/>
        <pc:sldMkLst>
          <pc:docMk/>
          <pc:sldMk cId="1723744321" sldId="275"/>
        </pc:sldMkLst>
        <pc:spChg chg="mod">
          <ac:chgData name="Hayley McGannon" userId="2483ce3c-20c5-4e6e-a052-bf8aec98e53d" providerId="ADAL" clId="{87E6A786-DB73-4091-8777-33568EA88D2C}" dt="2025-11-11T15:46:11.569" v="3608" actId="208"/>
          <ac:spMkLst>
            <pc:docMk/>
            <pc:sldMk cId="1723744321" sldId="275"/>
            <ac:spMk id="3" creationId="{9DA1C642-1258-CE08-57D5-99E0E607D935}"/>
          </ac:spMkLst>
        </pc:spChg>
        <pc:spChg chg="mod">
          <ac:chgData name="Hayley McGannon" userId="2483ce3c-20c5-4e6e-a052-bf8aec98e53d" providerId="ADAL" clId="{87E6A786-DB73-4091-8777-33568EA88D2C}" dt="2025-11-11T15:46:11.569" v="3608" actId="208"/>
          <ac:spMkLst>
            <pc:docMk/>
            <pc:sldMk cId="1723744321" sldId="275"/>
            <ac:spMk id="8" creationId="{7322C0BC-6C86-1412-4ADC-FEDEEA337844}"/>
          </ac:spMkLst>
        </pc:spChg>
      </pc:sldChg>
      <pc:sldChg chg="addSp delSp modSp add mod ord modNotesTx">
        <pc:chgData name="Hayley McGannon" userId="2483ce3c-20c5-4e6e-a052-bf8aec98e53d" providerId="ADAL" clId="{87E6A786-DB73-4091-8777-33568EA88D2C}" dt="2025-11-10T17:49:52.054" v="3587" actId="113"/>
        <pc:sldMkLst>
          <pc:docMk/>
          <pc:sldMk cId="2018958259" sldId="276"/>
        </pc:sldMkLst>
      </pc:sldChg>
      <pc:sldChg chg="addSp delSp modSp add mod modNotesTx">
        <pc:chgData name="Hayley McGannon" userId="2483ce3c-20c5-4e6e-a052-bf8aec98e53d" providerId="ADAL" clId="{87E6A786-DB73-4091-8777-33568EA88D2C}" dt="2025-11-10T17:50:12.512" v="3590" actId="20577"/>
        <pc:sldMkLst>
          <pc:docMk/>
          <pc:sldMk cId="704347083" sldId="277"/>
        </pc:sldMkLst>
      </pc:sldChg>
      <pc:sldChg chg="addSp delSp modSp add mod ord modNotesTx">
        <pc:chgData name="Hayley McGannon" userId="2483ce3c-20c5-4e6e-a052-bf8aec98e53d" providerId="ADAL" clId="{87E6A786-DB73-4091-8777-33568EA88D2C}" dt="2025-11-11T15:46:18.918" v="3609" actId="207"/>
        <pc:sldMkLst>
          <pc:docMk/>
          <pc:sldMk cId="426993703" sldId="278"/>
        </pc:sldMkLst>
        <pc:spChg chg="add mod">
          <ac:chgData name="Hayley McGannon" userId="2483ce3c-20c5-4e6e-a052-bf8aec98e53d" providerId="ADAL" clId="{87E6A786-DB73-4091-8777-33568EA88D2C}" dt="2025-10-28T20:01:26.887" v="2772" actId="1076"/>
          <ac:spMkLst>
            <pc:docMk/>
            <pc:sldMk cId="426993703" sldId="278"/>
            <ac:spMk id="3" creationId="{683CC0FA-D125-6A2E-88F3-EF1950EE5F04}"/>
          </ac:spMkLst>
        </pc:spChg>
        <pc:spChg chg="mod">
          <ac:chgData name="Hayley McGannon" userId="2483ce3c-20c5-4e6e-a052-bf8aec98e53d" providerId="ADAL" clId="{87E6A786-DB73-4091-8777-33568EA88D2C}" dt="2025-10-28T20:01:19.968" v="2769" actId="1076"/>
          <ac:spMkLst>
            <pc:docMk/>
            <pc:sldMk cId="426993703" sldId="278"/>
            <ac:spMk id="4" creationId="{0B29FF62-716B-EE03-D757-DA0B51F509E1}"/>
          </ac:spMkLst>
        </pc:spChg>
        <pc:spChg chg="mod">
          <ac:chgData name="Hayley McGannon" userId="2483ce3c-20c5-4e6e-a052-bf8aec98e53d" providerId="ADAL" clId="{87E6A786-DB73-4091-8777-33568EA88D2C}" dt="2025-10-28T20:02:16.214" v="2934" actId="14100"/>
          <ac:spMkLst>
            <pc:docMk/>
            <pc:sldMk cId="426993703" sldId="278"/>
            <ac:spMk id="6" creationId="{82EDAA2F-C49B-E2FD-ED7A-D846CC153539}"/>
          </ac:spMkLst>
        </pc:spChg>
        <pc:picChg chg="add mod">
          <ac:chgData name="Hayley McGannon" userId="2483ce3c-20c5-4e6e-a052-bf8aec98e53d" providerId="ADAL" clId="{87E6A786-DB73-4091-8777-33568EA88D2C}" dt="2025-11-11T15:46:18.918" v="3609" actId="207"/>
          <ac:picMkLst>
            <pc:docMk/>
            <pc:sldMk cId="426993703" sldId="278"/>
            <ac:picMk id="7" creationId="{B3806829-BFF4-0422-BBDB-C2C519088C73}"/>
          </ac:picMkLst>
        </pc:picChg>
        <pc:picChg chg="add mod">
          <ac:chgData name="Hayley McGannon" userId="2483ce3c-20c5-4e6e-a052-bf8aec98e53d" providerId="ADAL" clId="{87E6A786-DB73-4091-8777-33568EA88D2C}" dt="2025-11-11T15:46:18.918" v="3609" actId="207"/>
          <ac:picMkLst>
            <pc:docMk/>
            <pc:sldMk cId="426993703" sldId="278"/>
            <ac:picMk id="10" creationId="{7804DDE3-E66D-96BE-AF28-B0116EAEE48E}"/>
          </ac:picMkLst>
        </pc:picChg>
        <pc:picChg chg="add mod">
          <ac:chgData name="Hayley McGannon" userId="2483ce3c-20c5-4e6e-a052-bf8aec98e53d" providerId="ADAL" clId="{87E6A786-DB73-4091-8777-33568EA88D2C}" dt="2025-11-11T15:46:18.918" v="3609" actId="207"/>
          <ac:picMkLst>
            <pc:docMk/>
            <pc:sldMk cId="426993703" sldId="278"/>
            <ac:picMk id="12" creationId="{D63C2E20-D32B-DBCA-09AC-9D66A61EE39B}"/>
          </ac:picMkLst>
        </pc:picChg>
      </pc:sldChg>
      <pc:sldChg chg="addSp delSp modSp add mod modNotesTx">
        <pc:chgData name="Hayley McGannon" userId="2483ce3c-20c5-4e6e-a052-bf8aec98e53d" providerId="ADAL" clId="{87E6A786-DB73-4091-8777-33568EA88D2C}" dt="2025-11-10T17:25:47.233" v="3569" actId="113"/>
        <pc:sldMkLst>
          <pc:docMk/>
          <pc:sldMk cId="2657613808" sldId="286"/>
        </pc:sldMkLst>
        <pc:spChg chg="mod">
          <ac:chgData name="Hayley McGannon" userId="2483ce3c-20c5-4e6e-a052-bf8aec98e53d" providerId="ADAL" clId="{87E6A786-DB73-4091-8777-33568EA88D2C}" dt="2025-10-28T19:38:15.618" v="1471" actId="1076"/>
          <ac:spMkLst>
            <pc:docMk/>
            <pc:sldMk cId="2657613808" sldId="286"/>
            <ac:spMk id="2" creationId="{A772FC7F-E0E5-DABD-9029-3EAF780131A2}"/>
          </ac:spMkLst>
        </pc:spChg>
        <pc:spChg chg="mod">
          <ac:chgData name="Hayley McGannon" userId="2483ce3c-20c5-4e6e-a052-bf8aec98e53d" providerId="ADAL" clId="{87E6A786-DB73-4091-8777-33568EA88D2C}" dt="2025-10-28T19:40:41.551" v="1551" actId="20577"/>
          <ac:spMkLst>
            <pc:docMk/>
            <pc:sldMk cId="2657613808" sldId="286"/>
            <ac:spMk id="3" creationId="{C17B467B-3C8E-71F1-7211-87842A4ED301}"/>
          </ac:spMkLst>
        </pc:spChg>
        <pc:spChg chg="mod">
          <ac:chgData name="Hayley McGannon" userId="2483ce3c-20c5-4e6e-a052-bf8aec98e53d" providerId="ADAL" clId="{87E6A786-DB73-4091-8777-33568EA88D2C}" dt="2025-10-28T19:44:56.354" v="1922" actId="1038"/>
          <ac:spMkLst>
            <pc:docMk/>
            <pc:sldMk cId="2657613808" sldId="286"/>
            <ac:spMk id="5" creationId="{AE3BA786-9530-E713-475F-BC4D786A267C}"/>
          </ac:spMkLst>
        </pc:spChg>
        <pc:spChg chg="add mod">
          <ac:chgData name="Hayley McGannon" userId="2483ce3c-20c5-4e6e-a052-bf8aec98e53d" providerId="ADAL" clId="{87E6A786-DB73-4091-8777-33568EA88D2C}" dt="2025-10-28T19:35:45.693" v="1189" actId="21"/>
          <ac:spMkLst>
            <pc:docMk/>
            <pc:sldMk cId="2657613808" sldId="286"/>
            <ac:spMk id="6" creationId="{A8FD46B2-1BA3-955E-443D-67F9034F1FB5}"/>
          </ac:spMkLst>
        </pc:spChg>
        <pc:spChg chg="add mod">
          <ac:chgData name="Hayley McGannon" userId="2483ce3c-20c5-4e6e-a052-bf8aec98e53d" providerId="ADAL" clId="{87E6A786-DB73-4091-8777-33568EA88D2C}" dt="2025-10-28T19:52:29.710" v="2080" actId="20577"/>
          <ac:spMkLst>
            <pc:docMk/>
            <pc:sldMk cId="2657613808" sldId="286"/>
            <ac:spMk id="9" creationId="{8D95ACCE-59BC-72B8-225D-2349DFC0268C}"/>
          </ac:spMkLst>
        </pc:spChg>
        <pc:spChg chg="mod">
          <ac:chgData name="Hayley McGannon" userId="2483ce3c-20c5-4e6e-a052-bf8aec98e53d" providerId="ADAL" clId="{87E6A786-DB73-4091-8777-33568EA88D2C}" dt="2025-10-28T19:41:27.068" v="1571" actId="1035"/>
          <ac:spMkLst>
            <pc:docMk/>
            <pc:sldMk cId="2657613808" sldId="286"/>
            <ac:spMk id="13" creationId="{9FA5FF3E-9411-8B3A-7FE0-BE1AE8B68683}"/>
          </ac:spMkLst>
        </pc:spChg>
        <pc:picChg chg="mod modCrop">
          <ac:chgData name="Hayley McGannon" userId="2483ce3c-20c5-4e6e-a052-bf8aec98e53d" providerId="ADAL" clId="{87E6A786-DB73-4091-8777-33568EA88D2C}" dt="2025-10-28T19:44:07.403" v="1901" actId="1076"/>
          <ac:picMkLst>
            <pc:docMk/>
            <pc:sldMk cId="2657613808" sldId="286"/>
            <ac:picMk id="8" creationId="{C6689016-F74C-9E9D-A365-085F8068839F}"/>
          </ac:picMkLst>
        </pc:picChg>
        <pc:picChg chg="add mod">
          <ac:chgData name="Hayley McGannon" userId="2483ce3c-20c5-4e6e-a052-bf8aec98e53d" providerId="ADAL" clId="{87E6A786-DB73-4091-8777-33568EA88D2C}" dt="2025-10-28T19:40:15.091" v="1535" actId="1076"/>
          <ac:picMkLst>
            <pc:docMk/>
            <pc:sldMk cId="2657613808" sldId="286"/>
            <ac:picMk id="12" creationId="{0D3F233E-C6CF-CD21-CDFD-D738F09B8BA6}"/>
          </ac:picMkLst>
        </pc:picChg>
        <pc:picChg chg="mod">
          <ac:chgData name="Hayley McGannon" userId="2483ce3c-20c5-4e6e-a052-bf8aec98e53d" providerId="ADAL" clId="{87E6A786-DB73-4091-8777-33568EA88D2C}" dt="2025-10-28T19:41:23.976" v="1568" actId="14100"/>
          <ac:picMkLst>
            <pc:docMk/>
            <pc:sldMk cId="2657613808" sldId="286"/>
            <ac:picMk id="14" creationId="{DAB59C60-9103-7534-AC13-9C8DD408672C}"/>
          </ac:picMkLst>
        </pc:picChg>
        <pc:picChg chg="add mod">
          <ac:chgData name="Hayley McGannon" userId="2483ce3c-20c5-4e6e-a052-bf8aec98e53d" providerId="ADAL" clId="{87E6A786-DB73-4091-8777-33568EA88D2C}" dt="2025-10-28T19:44:19.045" v="1906" actId="14100"/>
          <ac:picMkLst>
            <pc:docMk/>
            <pc:sldMk cId="2657613808" sldId="286"/>
            <ac:picMk id="15" creationId="{648B3EC7-E903-9658-110B-2E1B759148A8}"/>
          </ac:picMkLst>
        </pc:picChg>
        <pc:picChg chg="add mod">
          <ac:chgData name="Hayley McGannon" userId="2483ce3c-20c5-4e6e-a052-bf8aec98e53d" providerId="ADAL" clId="{87E6A786-DB73-4091-8777-33568EA88D2C}" dt="2025-10-28T19:52:30.673" v="2082" actId="14100"/>
          <ac:picMkLst>
            <pc:docMk/>
            <pc:sldMk cId="2657613808" sldId="286"/>
            <ac:picMk id="16" creationId="{AEE83888-2D7E-8060-DDC4-3B50C876B487}"/>
          </ac:picMkLst>
        </pc:picChg>
      </pc:sldChg>
      <pc:sldChg chg="addSp delSp modSp add mod modNotesTx">
        <pc:chgData name="Hayley McGannon" userId="2483ce3c-20c5-4e6e-a052-bf8aec98e53d" providerId="ADAL" clId="{87E6A786-DB73-4091-8777-33568EA88D2C}" dt="2025-11-10T17:50:23.287" v="3591" actId="20577"/>
        <pc:sldMkLst>
          <pc:docMk/>
          <pc:sldMk cId="2815571249" sldId="287"/>
        </pc:sldMkLst>
        <pc:spChg chg="mod">
          <ac:chgData name="Hayley McGannon" userId="2483ce3c-20c5-4e6e-a052-bf8aec98e53d" providerId="ADAL" clId="{87E6A786-DB73-4091-8777-33568EA88D2C}" dt="2025-10-28T19:49:32.857" v="2049" actId="6549"/>
          <ac:spMkLst>
            <pc:docMk/>
            <pc:sldMk cId="2815571249" sldId="287"/>
            <ac:spMk id="4" creationId="{8BCB51C3-EF31-733D-23D1-36A2E7DAA4E4}"/>
          </ac:spMkLst>
        </pc:spChg>
        <pc:picChg chg="add mod">
          <ac:chgData name="Hayley McGannon" userId="2483ce3c-20c5-4e6e-a052-bf8aec98e53d" providerId="ADAL" clId="{87E6A786-DB73-4091-8777-33568EA88D2C}" dt="2025-10-28T19:48:00.163" v="2015" actId="1076"/>
          <ac:picMkLst>
            <pc:docMk/>
            <pc:sldMk cId="2815571249" sldId="287"/>
            <ac:picMk id="5" creationId="{24C30B58-CCA0-E04C-3128-447ECBBB3678}"/>
          </ac:picMkLst>
        </pc:picChg>
        <pc:picChg chg="add mod">
          <ac:chgData name="Hayley McGannon" userId="2483ce3c-20c5-4e6e-a052-bf8aec98e53d" providerId="ADAL" clId="{87E6A786-DB73-4091-8777-33568EA88D2C}" dt="2025-10-28T19:49:02.649" v="2035" actId="1076"/>
          <ac:picMkLst>
            <pc:docMk/>
            <pc:sldMk cId="2815571249" sldId="287"/>
            <ac:picMk id="8" creationId="{D60FECCC-14A6-ABE4-2F74-68F399E6DF1B}"/>
          </ac:picMkLst>
        </pc:picChg>
        <pc:picChg chg="add mod">
          <ac:chgData name="Hayley McGannon" userId="2483ce3c-20c5-4e6e-a052-bf8aec98e53d" providerId="ADAL" clId="{87E6A786-DB73-4091-8777-33568EA88D2C}" dt="2025-10-28T19:49:06.356" v="2037" actId="1076"/>
          <ac:picMkLst>
            <pc:docMk/>
            <pc:sldMk cId="2815571249" sldId="287"/>
            <ac:picMk id="10" creationId="{969278EC-E657-EF1D-16EF-6B7E585A6C2A}"/>
          </ac:picMkLst>
        </pc:picChg>
        <pc:picChg chg="add mod modCrop">
          <ac:chgData name="Hayley McGannon" userId="2483ce3c-20c5-4e6e-a052-bf8aec98e53d" providerId="ADAL" clId="{87E6A786-DB73-4091-8777-33568EA88D2C}" dt="2025-10-28T19:49:03.731" v="2036" actId="1076"/>
          <ac:picMkLst>
            <pc:docMk/>
            <pc:sldMk cId="2815571249" sldId="287"/>
            <ac:picMk id="12" creationId="{C877F887-5F22-C516-FE10-FE36AA90019E}"/>
          </ac:picMkLst>
        </pc:picChg>
      </pc:sldChg>
      <pc:sldMasterChg chg="modSldLayout">
        <pc:chgData name="Hayley McGannon" userId="2483ce3c-20c5-4e6e-a052-bf8aec98e53d" providerId="ADAL" clId="{87E6A786-DB73-4091-8777-33568EA88D2C}" dt="2025-11-11T15:45:37.134" v="3599"/>
        <pc:sldMasterMkLst>
          <pc:docMk/>
          <pc:sldMasterMk cId="837636543" sldId="2147483648"/>
        </pc:sldMasterMkLst>
        <pc:sldLayoutChg chg="addSp delSp modSp mod">
          <pc:chgData name="Hayley McGannon" userId="2483ce3c-20c5-4e6e-a052-bf8aec98e53d" providerId="ADAL" clId="{87E6A786-DB73-4091-8777-33568EA88D2C}" dt="2025-11-11T15:45:29.004" v="3598"/>
          <pc:sldLayoutMkLst>
            <pc:docMk/>
            <pc:sldMasterMk cId="837636543" sldId="2147483648"/>
            <pc:sldLayoutMk cId="1351064841" sldId="2147483649"/>
          </pc:sldLayoutMkLst>
          <pc:spChg chg="add mod">
            <ac:chgData name="Hayley McGannon" userId="2483ce3c-20c5-4e6e-a052-bf8aec98e53d" providerId="ADAL" clId="{87E6A786-DB73-4091-8777-33568EA88D2C}" dt="2025-11-11T15:45:29.004" v="3598"/>
            <ac:spMkLst>
              <pc:docMk/>
              <pc:sldMasterMk cId="837636543" sldId="2147483648"/>
              <pc:sldLayoutMk cId="1351064841" sldId="2147483649"/>
              <ac:spMk id="2" creationId="{E2D1D0D2-7B7C-B9E4-A359-C821D6588373}"/>
            </ac:spMkLst>
          </pc:spChg>
          <pc:picChg chg="add mod">
            <ac:chgData name="Hayley McGannon" userId="2483ce3c-20c5-4e6e-a052-bf8aec98e53d" providerId="ADAL" clId="{87E6A786-DB73-4091-8777-33568EA88D2C}" dt="2025-11-11T15:45:29.004" v="3598"/>
            <ac:picMkLst>
              <pc:docMk/>
              <pc:sldMasterMk cId="837636543" sldId="2147483648"/>
              <pc:sldLayoutMk cId="1351064841" sldId="2147483649"/>
              <ac:picMk id="3" creationId="{E56ABF11-B52C-2F51-7BB0-771171046885}"/>
            </ac:picMkLst>
          </pc:picChg>
          <pc:picChg chg="del">
            <ac:chgData name="Hayley McGannon" userId="2483ce3c-20c5-4e6e-a052-bf8aec98e53d" providerId="ADAL" clId="{87E6A786-DB73-4091-8777-33568EA88D2C}" dt="2025-11-11T15:45:22.039" v="3595" actId="478"/>
            <ac:picMkLst>
              <pc:docMk/>
              <pc:sldMasterMk cId="837636543" sldId="2147483648"/>
              <pc:sldLayoutMk cId="1351064841" sldId="2147483649"/>
              <ac:picMk id="4" creationId="{261B655A-BEFE-796C-8D73-480D0FD778DB}"/>
            </ac:picMkLst>
          </pc:picChg>
        </pc:sldLayoutChg>
        <pc:sldLayoutChg chg="addSp delSp modSp mod">
          <pc:chgData name="Hayley McGannon" userId="2483ce3c-20c5-4e6e-a052-bf8aec98e53d" providerId="ADAL" clId="{87E6A786-DB73-4091-8777-33568EA88D2C}" dt="2025-11-11T15:45:37.134" v="3599"/>
          <pc:sldLayoutMkLst>
            <pc:docMk/>
            <pc:sldMasterMk cId="837636543" sldId="2147483648"/>
            <pc:sldLayoutMk cId="837565629" sldId="2147483650"/>
          </pc:sldLayoutMkLst>
          <pc:spChg chg="add mod">
            <ac:chgData name="Hayley McGannon" userId="2483ce3c-20c5-4e6e-a052-bf8aec98e53d" providerId="ADAL" clId="{87E6A786-DB73-4091-8777-33568EA88D2C}" dt="2025-11-11T15:45:37.134" v="3599"/>
            <ac:spMkLst>
              <pc:docMk/>
              <pc:sldMasterMk cId="837636543" sldId="2147483648"/>
              <pc:sldLayoutMk cId="837565629" sldId="2147483650"/>
              <ac:spMk id="2" creationId="{64F8EA7B-3EC2-C138-83C8-E691A61426F0}"/>
            </ac:spMkLst>
          </pc:spChg>
          <pc:picChg chg="add mod">
            <ac:chgData name="Hayley McGannon" userId="2483ce3c-20c5-4e6e-a052-bf8aec98e53d" providerId="ADAL" clId="{87E6A786-DB73-4091-8777-33568EA88D2C}" dt="2025-11-11T15:45:37.134" v="3599"/>
            <ac:picMkLst>
              <pc:docMk/>
              <pc:sldMasterMk cId="837636543" sldId="2147483648"/>
              <pc:sldLayoutMk cId="837565629" sldId="2147483650"/>
              <ac:picMk id="3" creationId="{004210BB-A7A9-96D2-C9E3-7AE563958BC8}"/>
            </ac:picMkLst>
          </pc:picChg>
          <pc:picChg chg="del">
            <ac:chgData name="Hayley McGannon" userId="2483ce3c-20c5-4e6e-a052-bf8aec98e53d" providerId="ADAL" clId="{87E6A786-DB73-4091-8777-33568EA88D2C}" dt="2025-11-11T15:45:23.406" v="3596" actId="478"/>
            <ac:picMkLst>
              <pc:docMk/>
              <pc:sldMasterMk cId="837636543" sldId="2147483648"/>
              <pc:sldLayoutMk cId="837565629" sldId="2147483650"/>
              <ac:picMk id="4" creationId="{BCAF726F-0E11-E964-5535-DBB74476D230}"/>
            </ac:picMkLst>
          </pc:picChg>
          <pc:picChg chg="del">
            <ac:chgData name="Hayley McGannon" userId="2483ce3c-20c5-4e6e-a052-bf8aec98e53d" providerId="ADAL" clId="{87E6A786-DB73-4091-8777-33568EA88D2C}" dt="2025-11-11T15:45:23.800" v="3597" actId="478"/>
            <ac:picMkLst>
              <pc:docMk/>
              <pc:sldMasterMk cId="837636543" sldId="2147483648"/>
              <pc:sldLayoutMk cId="837565629" sldId="2147483650"/>
              <ac:picMk id="11" creationId="{55D99BBF-CBCA-F44A-2A07-BFCCAEF1C079}"/>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SOURCE</a:t>
            </a:r>
          </a:p>
          <a:p>
            <a:r>
              <a:rPr lang="en-US" dirty="0"/>
              <a:t>https://www.heart.org/en/healthy-living/healthy-lifestyle/lifes-essential-8/how-to-manage-blood-sugar-fact-sheet</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324D0-68FE-7DF1-E01A-F798C5322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E76CD0-A0D8-7E4E-ACEE-2AF4715CB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C95C05-FFEC-39E8-D112-114BFC228ABC}"/>
              </a:ext>
            </a:extLst>
          </p:cNvPr>
          <p:cNvSpPr>
            <a:spLocks noGrp="1"/>
          </p:cNvSpPr>
          <p:nvPr>
            <p:ph type="body" idx="1"/>
          </p:nvPr>
        </p:nvSpPr>
        <p:spPr/>
        <p:txBody>
          <a:bodyPr/>
          <a:lstStyle/>
          <a:p>
            <a:r>
              <a:rPr lang="en-US" b="1" dirty="0"/>
              <a:t>SOURCE</a:t>
            </a:r>
          </a:p>
          <a:p>
            <a:r>
              <a:rPr lang="en-US" dirty="0"/>
              <a:t>https://www.goredforwomen.org/en/know-your-risk/know-your-numbers/key-numbers-to-know-for-your-heart-health-infographic</a:t>
            </a:r>
          </a:p>
        </p:txBody>
      </p:sp>
      <p:sp>
        <p:nvSpPr>
          <p:cNvPr id="4" name="Slide Number Placeholder 3">
            <a:extLst>
              <a:ext uri="{FF2B5EF4-FFF2-40B4-BE49-F238E27FC236}">
                <a16:creationId xmlns:a16="http://schemas.microsoft.com/office/drawing/2014/main" id="{C4BA3E7F-AA45-6239-D152-280905000D32}"/>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979380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77F6D-0433-4F40-16A3-74BD13A74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5B98E-B338-8A7A-1C8E-5CAD75FB9C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C18896-7FF3-7307-7F57-297498EA5F7D}"/>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https://www.heart.org/-/media/Healthy-Living-Files/LE8-Fact-Sheets/For-Kids/lifes_essential_8__for_kids_sweet_talk.pdf?sc_lang=en</a:t>
            </a:r>
          </a:p>
        </p:txBody>
      </p:sp>
      <p:sp>
        <p:nvSpPr>
          <p:cNvPr id="4" name="Slide Number Placeholder 3">
            <a:extLst>
              <a:ext uri="{FF2B5EF4-FFF2-40B4-BE49-F238E27FC236}">
                <a16:creationId xmlns:a16="http://schemas.microsoft.com/office/drawing/2014/main" id="{2352109C-A0AD-0896-DFB0-74EA622C85D9}"/>
              </a:ext>
            </a:extLst>
          </p:cNvPr>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3338960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D7684-805D-9397-47B2-7FB393D23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9B35E-2EFC-126F-AFA6-2895A35C3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2D39E1-CF3A-471F-516D-21BA08B49CAC}"/>
              </a:ext>
            </a:extLst>
          </p:cNvPr>
          <p:cNvSpPr>
            <a:spLocks noGrp="1"/>
          </p:cNvSpPr>
          <p:nvPr>
            <p:ph type="body" idx="1"/>
          </p:nvPr>
        </p:nvSpPr>
        <p:spPr/>
        <p:txBody>
          <a:bodyPr/>
          <a:lstStyle/>
          <a:p>
            <a:r>
              <a:rPr lang="en-US" b="1" dirty="0"/>
              <a:t>SOURCE</a:t>
            </a:r>
          </a:p>
          <a:p>
            <a:r>
              <a:rPr lang="en-US" dirty="0"/>
              <a:t>https://www.heart.org/en/healthy-living/healthy-lifestyle/lifes-essential-8/how-to-manage-blood-sugar-fact-sheet</a:t>
            </a:r>
          </a:p>
        </p:txBody>
      </p:sp>
      <p:sp>
        <p:nvSpPr>
          <p:cNvPr id="4" name="Slide Number Placeholder 3">
            <a:extLst>
              <a:ext uri="{FF2B5EF4-FFF2-40B4-BE49-F238E27FC236}">
                <a16:creationId xmlns:a16="http://schemas.microsoft.com/office/drawing/2014/main" id="{6AD64A46-D33C-8D5E-F96B-D03FBFDFD312}"/>
              </a:ext>
            </a:extLst>
          </p:cNvPr>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1216410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0D0B4-2262-C4F0-4C7B-0898FD3BE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8F924-B128-7975-1674-07A0CADB8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A4327-8B39-BA7F-61DD-F2108E30A5B8}"/>
              </a:ext>
            </a:extLst>
          </p:cNvPr>
          <p:cNvSpPr>
            <a:spLocks noGrp="1"/>
          </p:cNvSpPr>
          <p:nvPr>
            <p:ph type="body" idx="1"/>
          </p:nvPr>
        </p:nvSpPr>
        <p:spPr/>
        <p:txBody>
          <a:bodyPr/>
          <a:lstStyle/>
          <a:p>
            <a:r>
              <a:rPr lang="en-US" b="1" dirty="0"/>
              <a:t>SOURCE</a:t>
            </a:r>
          </a:p>
          <a:p>
            <a:r>
              <a:rPr lang="en-US" dirty="0"/>
              <a:t>https://www.heart.org/en/healthy-living/healthy-lifestyle/lifes-essential-8/how-to-manage-blood-sugar-fact-sheet</a:t>
            </a:r>
          </a:p>
          <a:p>
            <a:endParaRPr lang="en-US" dirty="0"/>
          </a:p>
        </p:txBody>
      </p:sp>
      <p:sp>
        <p:nvSpPr>
          <p:cNvPr id="4" name="Slide Number Placeholder 3">
            <a:extLst>
              <a:ext uri="{FF2B5EF4-FFF2-40B4-BE49-F238E27FC236}">
                <a16:creationId xmlns:a16="http://schemas.microsoft.com/office/drawing/2014/main" id="{71B403D8-CDA6-6A7C-E022-C9C613DACEF2}"/>
              </a:ext>
            </a:extLst>
          </p:cNvPr>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1872665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39604-6D7D-3043-53AA-CD036EFD8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2A199-40F3-157F-FC90-B180EF750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13CB9-60E9-0C53-005F-FA7DCADEE927}"/>
              </a:ext>
            </a:extLst>
          </p:cNvPr>
          <p:cNvSpPr>
            <a:spLocks noGrp="1"/>
          </p:cNvSpPr>
          <p:nvPr>
            <p:ph type="body" idx="1"/>
          </p:nvPr>
        </p:nvSpPr>
        <p:spPr/>
        <p:txBody>
          <a:bodyPr/>
          <a:lstStyle/>
          <a:p>
            <a:r>
              <a:rPr lang="en-US" b="1" dirty="0"/>
              <a:t>SOURCE</a:t>
            </a:r>
          </a:p>
          <a:p>
            <a:r>
              <a:rPr lang="en-US" dirty="0"/>
              <a:t>https://www.heart.org/en/healthy-living/healthy-lifestyle/lifes-essential-8/how-to-manage-blood-sugar-fact-sheet</a:t>
            </a:r>
          </a:p>
          <a:p>
            <a:endParaRPr lang="en-US" dirty="0"/>
          </a:p>
        </p:txBody>
      </p:sp>
      <p:sp>
        <p:nvSpPr>
          <p:cNvPr id="4" name="Slide Number Placeholder 3">
            <a:extLst>
              <a:ext uri="{FF2B5EF4-FFF2-40B4-BE49-F238E27FC236}">
                <a16:creationId xmlns:a16="http://schemas.microsoft.com/office/drawing/2014/main" id="{3AD8CB54-690B-C0EA-9068-87A4678B6388}"/>
              </a:ext>
            </a:extLst>
          </p:cNvPr>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2985032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BB58-FC4E-EC56-2D1F-DA7F3D95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CF810-AA46-AFE6-75D4-DEC931EC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CC21-309A-1311-AC16-55224944464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SOURCES</a:t>
            </a:r>
          </a:p>
          <a:p>
            <a:r>
              <a:rPr lang="en-US" sz="1200" kern="1200" dirty="0">
                <a:solidFill>
                  <a:schemeClr val="tx1"/>
                </a:solidFill>
                <a:effectLst/>
                <a:latin typeface="+mn-lt"/>
                <a:ea typeface="+mn-ea"/>
                <a:cs typeface="+mn-cs"/>
              </a:rPr>
              <a:t>https://www.heart.org/-/media/Healthy-Living-Files/LE8-Fact-Sheets/For-Kids/lifes_essential_8__for_kids_sweet_talk.pdf?sc_lang=en</a:t>
            </a:r>
          </a:p>
        </p:txBody>
      </p:sp>
      <p:sp>
        <p:nvSpPr>
          <p:cNvPr id="4" name="Slide Number Placeholder 3">
            <a:extLst>
              <a:ext uri="{FF2B5EF4-FFF2-40B4-BE49-F238E27FC236}">
                <a16:creationId xmlns:a16="http://schemas.microsoft.com/office/drawing/2014/main" id="{E05DF977-84B5-4827-190C-63E81ABBBB73}"/>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396942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D1EED-5EA9-7949-1130-3264A4587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5B2EB-47D5-B123-F610-5C86F0B52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82C699-BB85-FFE9-F126-1B548DD5EBF3}"/>
              </a:ext>
            </a:extLst>
          </p:cNvPr>
          <p:cNvSpPr>
            <a:spLocks noGrp="1"/>
          </p:cNvSpPr>
          <p:nvPr>
            <p:ph type="body" idx="1"/>
          </p:nvPr>
        </p:nvSpPr>
        <p:spPr/>
        <p:txBody>
          <a:bodyPr/>
          <a:lstStyle/>
          <a:p>
            <a:r>
              <a:rPr lang="en-US" b="1" dirty="0"/>
              <a:t>SOURCE</a:t>
            </a:r>
          </a:p>
          <a:p>
            <a:r>
              <a:rPr lang="en-US" dirty="0"/>
              <a:t>https://www.heart.org/en/healthy-living/healthy-eating/eat-smart/sugar/life-is-sweet-with-these-easy-sugar-swaps-infographic</a:t>
            </a:r>
          </a:p>
        </p:txBody>
      </p:sp>
      <p:sp>
        <p:nvSpPr>
          <p:cNvPr id="4" name="Slide Number Placeholder 3">
            <a:extLst>
              <a:ext uri="{FF2B5EF4-FFF2-40B4-BE49-F238E27FC236}">
                <a16:creationId xmlns:a16="http://schemas.microsoft.com/office/drawing/2014/main" id="{3D46ADBE-7B5A-D0D4-CC54-B20A5F06C039}"/>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3588105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2235852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E2D1D0D2-7B7C-B9E4-A359-C821D6588373}"/>
              </a:ext>
            </a:extLst>
          </p:cNvPr>
          <p:cNvSpPr/>
          <p:nvPr userDrawn="1"/>
        </p:nvSpPr>
        <p:spPr>
          <a:xfrm rot="5400000">
            <a:off x="569343" y="-569344"/>
            <a:ext cx="3226279" cy="4364966"/>
          </a:xfrm>
          <a:prstGeom prst="rtTriangle">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56ABF11-B52C-2F51-7BB0-7711710468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18" y="198406"/>
            <a:ext cx="2074364" cy="1121435"/>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F8EA7B-3EC2-C138-83C8-E691A61426F0}"/>
              </a:ext>
            </a:extLst>
          </p:cNvPr>
          <p:cNvSpPr/>
          <p:nvPr userDrawn="1"/>
        </p:nvSpPr>
        <p:spPr>
          <a:xfrm>
            <a:off x="0" y="0"/>
            <a:ext cx="12192000" cy="974785"/>
          </a:xfrm>
          <a:prstGeom prst="rect">
            <a:avLst/>
          </a:prstGeom>
          <a:solidFill>
            <a:srgbClr val="CF222B"/>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heart with a black background&#10;&#10;AI-generated content may be incorrect.">
            <a:extLst>
              <a:ext uri="{FF2B5EF4-FFF2-40B4-BE49-F238E27FC236}">
                <a16:creationId xmlns:a16="http://schemas.microsoft.com/office/drawing/2014/main" id="{004210BB-A7A9-96D2-C9E3-7AE563958B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85" y="112874"/>
            <a:ext cx="1385523" cy="749036"/>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fe's Essential 8™ for Kids">
            <a:extLst>
              <a:ext uri="{FF2B5EF4-FFF2-40B4-BE49-F238E27FC236}">
                <a16:creationId xmlns:a16="http://schemas.microsoft.com/office/drawing/2014/main" id="{27F900D5-0D41-C261-A171-276547A90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870" y="245991"/>
            <a:ext cx="3080389" cy="1566598"/>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330839" y="1948581"/>
            <a:ext cx="11181274"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Sweet Talk: </a:t>
            </a:r>
            <a:endParaRPr kumimoji="0" lang="en-US" sz="11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30839" y="3534613"/>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What Sugar Does in Your Body</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 y="4393180"/>
            <a:ext cx="10712586" cy="65223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104618" y="4397455"/>
            <a:ext cx="10503348"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From the American Heart Association</a:t>
            </a:r>
            <a:endParaRPr lang="en-US" sz="3200" dirty="0">
              <a:solidFill>
                <a:schemeClr val="bg1"/>
              </a:solidFill>
              <a:latin typeface="Lub Dub Medium" panose="020B0603030403020204" pitchFamily="34" charset="0"/>
            </a:endParaRPr>
          </a:p>
        </p:txBody>
      </p:sp>
      <p:sp>
        <p:nvSpPr>
          <p:cNvPr id="2" name="TextBox 1">
            <a:extLst>
              <a:ext uri="{FF2B5EF4-FFF2-40B4-BE49-F238E27FC236}">
                <a16:creationId xmlns:a16="http://schemas.microsoft.com/office/drawing/2014/main" id="{45D41172-9AB9-7B23-06E2-E1CECE7B7BBC}"/>
              </a:ext>
            </a:extLst>
          </p:cNvPr>
          <p:cNvSpPr txBox="1"/>
          <p:nvPr/>
        </p:nvSpPr>
        <p:spPr>
          <a:xfrm>
            <a:off x="5061902" y="5314319"/>
            <a:ext cx="2068195" cy="307777"/>
          </a:xfrm>
          <a:prstGeom prst="rect">
            <a:avLst/>
          </a:prstGeom>
          <a:noFill/>
        </p:spPr>
        <p:txBody>
          <a:bodyPr wrap="none" rtlCol="0">
            <a:spAutoFit/>
          </a:bodyPr>
          <a:lstStyle/>
          <a:p>
            <a:r>
              <a:rPr lang="en-US" sz="1400" dirty="0">
                <a:latin typeface="Lub Dub Medium" panose="020B0603030403020204" pitchFamily="34" charset="0"/>
              </a:rPr>
              <a:t>Locally Sponsored by</a:t>
            </a:r>
          </a:p>
        </p:txBody>
      </p:sp>
      <p:sp>
        <p:nvSpPr>
          <p:cNvPr id="4" name="Rectangle 3">
            <a:extLst>
              <a:ext uri="{FF2B5EF4-FFF2-40B4-BE49-F238E27FC236}">
                <a16:creationId xmlns:a16="http://schemas.microsoft.com/office/drawing/2014/main" id="{E32517B5-C578-DAE4-B1C2-18D67C65AD77}"/>
              </a:ext>
              <a:ext uri="{C183D7F6-B498-43B3-948B-1728B52AA6E4}">
                <adec:decorative xmlns:adec="http://schemas.microsoft.com/office/drawing/2017/decorative" val="1"/>
              </a:ext>
            </a:extLst>
          </p:cNvPr>
          <p:cNvSpPr/>
          <p:nvPr/>
        </p:nvSpPr>
        <p:spPr>
          <a:xfrm>
            <a:off x="5299657" y="5755907"/>
            <a:ext cx="1592684" cy="56703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275530" y="1260611"/>
            <a:ext cx="1104342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is Blood Glucose?</a:t>
            </a:r>
            <a:endParaRPr kumimoji="0" lang="en-US" sz="45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275530" y="2141659"/>
            <a:ext cx="7534970"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It’s the amount of sugar (glucose) in the blood.</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When we eat food, our body makes glucose, a type of sugar. It travels in the blood to places in the body where energy is needed.</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Other parts of the body need insulin to carry glucose into cells to be used as energy. </a:t>
            </a:r>
          </a:p>
          <a:p>
            <a:pPr>
              <a:lnSpc>
                <a:spcPct val="150000"/>
              </a:lnSpc>
            </a:pPr>
            <a:endParaRPr lang="en-US" sz="2400" b="1" dirty="0">
              <a:latin typeface="Lub Dub Medium" panose="020B0603030403020204" pitchFamily="34" charset="0"/>
            </a:endParaRPr>
          </a:p>
        </p:txBody>
      </p:sp>
      <p:pic>
        <p:nvPicPr>
          <p:cNvPr id="8" name="Picture 7">
            <a:extLst>
              <a:ext uri="{FF2B5EF4-FFF2-40B4-BE49-F238E27FC236}">
                <a16:creationId xmlns:a16="http://schemas.microsoft.com/office/drawing/2014/main" id="{22E91E62-5E89-902E-C8E2-FCBD3D60C56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77200" y="2045441"/>
            <a:ext cx="3746500" cy="3935930"/>
          </a:xfrm>
          <a:prstGeom prst="rect">
            <a:avLst/>
          </a:prstGeom>
        </p:spPr>
      </p:pic>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27A3F-D00E-0B55-EB87-442BC3E763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4C090A-CE55-8B43-4783-6D0D6938445E}"/>
              </a:ext>
            </a:extLst>
          </p:cNvPr>
          <p:cNvSpPr txBox="1">
            <a:spLocks noGrp="1"/>
          </p:cNvSpPr>
          <p:nvPr>
            <p:ph type="title" idx="4294967295"/>
          </p:nvPr>
        </p:nvSpPr>
        <p:spPr>
          <a:xfrm>
            <a:off x="275530" y="1260611"/>
            <a:ext cx="11043424"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Does High Blood Glucose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Affect Your Health? </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0A73F8D2-2B7D-F7F9-DEA1-7E8DBA9B1D56}"/>
              </a:ext>
            </a:extLst>
          </p:cNvPr>
          <p:cNvSpPr txBox="1"/>
          <p:nvPr/>
        </p:nvSpPr>
        <p:spPr>
          <a:xfrm>
            <a:off x="268872" y="2584050"/>
            <a:ext cx="6512928"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High blood glucose, also known as hyperglycemia, can put you at greater risk of developing insulin resistance, prediabetes and type 2 diabetes.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Untreated diabetes can lead to many serious medical problems, including heart disease and stroke.</a:t>
            </a:r>
          </a:p>
        </p:txBody>
      </p:sp>
      <p:pic>
        <p:nvPicPr>
          <p:cNvPr id="2" name="Picture 1">
            <a:extLst>
              <a:ext uri="{FF2B5EF4-FFF2-40B4-BE49-F238E27FC236}">
                <a16:creationId xmlns:a16="http://schemas.microsoft.com/office/drawing/2014/main" id="{C6993893-BA6A-037A-34A2-DA010F7E59E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835" y="2204120"/>
            <a:ext cx="5395635" cy="4139661"/>
          </a:xfrm>
          <a:prstGeom prst="rect">
            <a:avLst/>
          </a:prstGeom>
        </p:spPr>
      </p:pic>
    </p:spTree>
    <p:extLst>
      <p:ext uri="{BB962C8B-B14F-4D97-AF65-F5344CB8AC3E}">
        <p14:creationId xmlns:p14="http://schemas.microsoft.com/office/powerpoint/2010/main" val="2480749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B4EE-7AAA-0EAC-A9CC-D607CB1790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C571AD-8C03-3D34-9667-F6D2DF17386F}"/>
              </a:ext>
            </a:extLst>
          </p:cNvPr>
          <p:cNvSpPr txBox="1">
            <a:spLocks noGrp="1"/>
          </p:cNvSpPr>
          <p:nvPr>
            <p:ph type="title" idx="4294967295"/>
          </p:nvPr>
        </p:nvSpPr>
        <p:spPr>
          <a:xfrm>
            <a:off x="275530" y="1237588"/>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is Diabetes?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5C0C8E94-FECC-6CE5-A1BE-454CCEC5EFC2}"/>
              </a:ext>
            </a:extLst>
          </p:cNvPr>
          <p:cNvSpPr txBox="1"/>
          <p:nvPr/>
        </p:nvSpPr>
        <p:spPr>
          <a:xfrm>
            <a:off x="275530" y="1945474"/>
            <a:ext cx="11484670" cy="581826"/>
          </a:xfrm>
          <a:prstGeom prst="rect">
            <a:avLst/>
          </a:prstGeom>
          <a:noFill/>
        </p:spPr>
        <p:txBody>
          <a:bodyPr wrap="square" rtlCol="0">
            <a:spAutoFit/>
          </a:bodyPr>
          <a:lstStyle/>
          <a:p>
            <a:pPr>
              <a:lnSpc>
                <a:spcPct val="150000"/>
              </a:lnSpc>
            </a:pPr>
            <a:r>
              <a:rPr lang="en-US" sz="2400" b="1" dirty="0">
                <a:latin typeface="Lub Dub Medium" panose="020B0603030403020204" pitchFamily="34" charset="0"/>
              </a:rPr>
              <a:t>There are two main types of diabetes: type 1 diabetes and type 2 diabetes.</a:t>
            </a:r>
          </a:p>
        </p:txBody>
      </p:sp>
      <p:sp>
        <p:nvSpPr>
          <p:cNvPr id="3" name="Rectangle 2">
            <a:extLst>
              <a:ext uri="{FF2B5EF4-FFF2-40B4-BE49-F238E27FC236}">
                <a16:creationId xmlns:a16="http://schemas.microsoft.com/office/drawing/2014/main" id="{9DA1C642-1258-CE08-57D5-99E0E607D935}"/>
              </a:ext>
            </a:extLst>
          </p:cNvPr>
          <p:cNvSpPr/>
          <p:nvPr/>
        </p:nvSpPr>
        <p:spPr>
          <a:xfrm>
            <a:off x="1168400" y="2844800"/>
            <a:ext cx="4775200" cy="350520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b="1" dirty="0">
                <a:latin typeface="Lub Dub Medium" panose="020B0603030403020204" pitchFamily="34" charset="0"/>
              </a:rPr>
              <a:t>TYPE 1 DIABETES</a:t>
            </a:r>
          </a:p>
          <a:p>
            <a:pPr algn="ctr">
              <a:lnSpc>
                <a:spcPct val="150000"/>
              </a:lnSpc>
            </a:pPr>
            <a:r>
              <a:rPr lang="en-US" b="1" dirty="0">
                <a:latin typeface="Lub Dub Medium" panose="020B0603030403020204" pitchFamily="34" charset="0"/>
              </a:rPr>
              <a:t>When the pancreas doesn’t make enough insulin at all. People with type 1 diabetes need to take insulin every day to help their bodies use glucose properly. They might need to use an insulin pen or insulin pump.</a:t>
            </a:r>
          </a:p>
        </p:txBody>
      </p:sp>
      <p:sp>
        <p:nvSpPr>
          <p:cNvPr id="8" name="Rectangle 7">
            <a:extLst>
              <a:ext uri="{FF2B5EF4-FFF2-40B4-BE49-F238E27FC236}">
                <a16:creationId xmlns:a16="http://schemas.microsoft.com/office/drawing/2014/main" id="{7322C0BC-6C86-1412-4ADC-FEDEEA337844}"/>
              </a:ext>
            </a:extLst>
          </p:cNvPr>
          <p:cNvSpPr/>
          <p:nvPr/>
        </p:nvSpPr>
        <p:spPr>
          <a:xfrm>
            <a:off x="6273800" y="2844800"/>
            <a:ext cx="4775200" cy="3505200"/>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b="1" dirty="0">
                <a:latin typeface="Lub Dub Medium" panose="020B0603030403020204" pitchFamily="34" charset="0"/>
              </a:rPr>
              <a:t>TYPE 2 DIABETES</a:t>
            </a:r>
          </a:p>
          <a:p>
            <a:pPr algn="ctr">
              <a:lnSpc>
                <a:spcPct val="150000"/>
              </a:lnSpc>
            </a:pPr>
            <a:r>
              <a:rPr lang="en-US" b="1" dirty="0">
                <a:latin typeface="Lub Dub Medium" panose="020B0603030403020204" pitchFamily="34" charset="0"/>
              </a:rPr>
              <a:t>When the body has trouble using insulin or doesn’t make enough of it. People with type 2 diabetes should focus on eating healthy foods, being active, and sometimes taking medicine or insulin to help their bodies use the glucose properly.</a:t>
            </a:r>
          </a:p>
        </p:txBody>
      </p:sp>
    </p:spTree>
    <p:extLst>
      <p:ext uri="{BB962C8B-B14F-4D97-AF65-F5344CB8AC3E}">
        <p14:creationId xmlns:p14="http://schemas.microsoft.com/office/powerpoint/2010/main" val="1723744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A781-A7C2-4D95-8BAF-6531DCE4F7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6CFF56-5CB9-098E-E008-1C3C0F022D1F}"/>
              </a:ext>
            </a:extLst>
          </p:cNvPr>
          <p:cNvSpPr txBox="1">
            <a:spLocks noGrp="1"/>
          </p:cNvSpPr>
          <p:nvPr>
            <p:ph type="title" idx="4294967295"/>
          </p:nvPr>
        </p:nvSpPr>
        <p:spPr>
          <a:xfrm>
            <a:off x="275530" y="1260611"/>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Type 2 Diabetes and Blood Glucose Levels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697D982D-D83D-50F3-EA0D-8AC2BE102B43}"/>
              </a:ext>
            </a:extLst>
          </p:cNvPr>
          <p:cNvSpPr txBox="1"/>
          <p:nvPr/>
        </p:nvSpPr>
        <p:spPr>
          <a:xfrm>
            <a:off x="275530" y="2126850"/>
            <a:ext cx="6963470"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In Type 2 diabetes, glucose builds up in the blood instead of going into cells because the body develops “insulin resistance” and can’t use its insulin efficiently.</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The pancreas slowly loses its ability to produce insulin.</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The result can be a high blood sugar level.</a:t>
            </a:r>
          </a:p>
        </p:txBody>
      </p:sp>
      <p:pic>
        <p:nvPicPr>
          <p:cNvPr id="8" name="Picture 7">
            <a:extLst>
              <a:ext uri="{FF2B5EF4-FFF2-40B4-BE49-F238E27FC236}">
                <a16:creationId xmlns:a16="http://schemas.microsoft.com/office/drawing/2014/main" id="{69D0C0C0-B688-9126-4938-8D6141BE55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4496" y="2158205"/>
            <a:ext cx="3874458" cy="3874458"/>
          </a:xfrm>
          <a:prstGeom prst="rect">
            <a:avLst/>
          </a:prstGeom>
        </p:spPr>
      </p:pic>
    </p:spTree>
    <p:extLst>
      <p:ext uri="{BB962C8B-B14F-4D97-AF65-F5344CB8AC3E}">
        <p14:creationId xmlns:p14="http://schemas.microsoft.com/office/powerpoint/2010/main" val="2018958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3389C-793A-5F72-21E5-31E285E7ECF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583872-EAD5-993A-D165-D1DF40CBC407}"/>
              </a:ext>
            </a:extLst>
          </p:cNvPr>
          <p:cNvSpPr txBox="1">
            <a:spLocks noGrp="1"/>
          </p:cNvSpPr>
          <p:nvPr>
            <p:ph type="title" idx="4294967295"/>
          </p:nvPr>
        </p:nvSpPr>
        <p:spPr>
          <a:xfrm>
            <a:off x="275530" y="1260611"/>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What’s a Healthy Blood Glucose Number?</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2ABB0E14-2A43-0D21-110D-F59684036558}"/>
              </a:ext>
            </a:extLst>
          </p:cNvPr>
          <p:cNvSpPr txBox="1"/>
          <p:nvPr/>
        </p:nvSpPr>
        <p:spPr>
          <a:xfrm>
            <a:off x="275530" y="1968497"/>
            <a:ext cx="11687870" cy="1135824"/>
          </a:xfrm>
          <a:prstGeom prst="rect">
            <a:avLst/>
          </a:prstGeom>
          <a:noFill/>
        </p:spPr>
        <p:txBody>
          <a:bodyPr wrap="square" rtlCol="0">
            <a:spAutoFit/>
          </a:bodyPr>
          <a:lstStyle/>
          <a:p>
            <a:pPr>
              <a:lnSpc>
                <a:spcPct val="150000"/>
              </a:lnSpc>
            </a:pPr>
            <a:r>
              <a:rPr lang="en-US" sz="2400" b="1" dirty="0">
                <a:latin typeface="Lub Dub Medium" panose="020B0603030403020204" pitchFamily="34" charset="0"/>
              </a:rPr>
              <a:t>Health care professionals can take blood sugar readings. If you are living with Type 2 diabetes, you may need to monitor your blood sugar level more often.</a:t>
            </a:r>
          </a:p>
        </p:txBody>
      </p:sp>
      <p:pic>
        <p:nvPicPr>
          <p:cNvPr id="3" name="Picture 2" descr="An informational table titled What is a Healthy Blood Glucose Number which classifies Fasting Blood Glucose levels and their meanings.&#10;&#10;Fasting Blood Glucose Lower than 100 mg per dl: Diagnosis is Normal. This means a Healthy range.&#10;&#10;Fasting Blood Glucose 100 to 125 mg per dl: Diagnosis is Prediabetes or impaired fasting glucose. This means At increased risk of developing diabetes.&#10;&#10;Fasting Blood Glucose 126 mg per dl or higher: Diagnosis is Diabetes Mellitus Type 2 diabetes. This means At increased risk of heart disease or stroke.">
            <a:extLst>
              <a:ext uri="{FF2B5EF4-FFF2-40B4-BE49-F238E27FC236}">
                <a16:creationId xmlns:a16="http://schemas.microsoft.com/office/drawing/2014/main" id="{8C5B923A-E343-878D-D8F4-6CA7C2613383}"/>
              </a:ext>
            </a:extLst>
          </p:cNvPr>
          <p:cNvPicPr>
            <a:picLocks noChangeAspect="1"/>
          </p:cNvPicPr>
          <p:nvPr/>
        </p:nvPicPr>
        <p:blipFill>
          <a:blip r:embed="rId3"/>
          <a:stretch>
            <a:fillRect/>
          </a:stretch>
        </p:blipFill>
        <p:spPr>
          <a:xfrm>
            <a:off x="1176797" y="3225801"/>
            <a:ext cx="9885335" cy="3295112"/>
          </a:xfrm>
          <a:prstGeom prst="rect">
            <a:avLst/>
          </a:prstGeom>
        </p:spPr>
      </p:pic>
    </p:spTree>
    <p:extLst>
      <p:ext uri="{BB962C8B-B14F-4D97-AF65-F5344CB8AC3E}">
        <p14:creationId xmlns:p14="http://schemas.microsoft.com/office/powerpoint/2010/main" val="704347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399C9-5AA9-F3E5-8CE5-E30232460C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CB51C3-EF31-733D-23D1-36A2E7DAA4E4}"/>
              </a:ext>
            </a:extLst>
          </p:cNvPr>
          <p:cNvSpPr txBox="1">
            <a:spLocks noGrp="1"/>
          </p:cNvSpPr>
          <p:nvPr>
            <p:ph type="title" idx="4294967295"/>
          </p:nvPr>
        </p:nvSpPr>
        <p:spPr>
          <a:xfrm>
            <a:off x="275530" y="1146311"/>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Tips to Manage Blood Sugar Levels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pic>
        <p:nvPicPr>
          <p:cNvPr id="5" name="Picture 4" descr="EAT SMART&#10;Eat meals with lots of vegetables, fruits, whole grains, beans, nuts, and lean proteins like fish and seafood. Drink plenty of water. Water can help maintain healthy blood sugar levels. Limit sugary foods and drinks, red meats, processed meats, salty snacks, and foods that are highly processed.">
            <a:extLst>
              <a:ext uri="{FF2B5EF4-FFF2-40B4-BE49-F238E27FC236}">
                <a16:creationId xmlns:a16="http://schemas.microsoft.com/office/drawing/2014/main" id="{24C30B58-CCA0-E04C-3128-447ECBBB3678}"/>
              </a:ext>
            </a:extLst>
          </p:cNvPr>
          <p:cNvPicPr>
            <a:picLocks noChangeAspect="1"/>
          </p:cNvPicPr>
          <p:nvPr/>
        </p:nvPicPr>
        <p:blipFill>
          <a:blip r:embed="rId3"/>
          <a:stretch>
            <a:fillRect/>
          </a:stretch>
        </p:blipFill>
        <p:spPr>
          <a:xfrm>
            <a:off x="275530" y="2549297"/>
            <a:ext cx="3419952" cy="3258005"/>
          </a:xfrm>
          <a:prstGeom prst="rect">
            <a:avLst/>
          </a:prstGeom>
        </p:spPr>
      </p:pic>
      <p:pic>
        <p:nvPicPr>
          <p:cNvPr id="10" name="Picture 9" descr="MOVE MORE&#10;Exercise can help lower your risk of developing Type 2 diabetes. It can also help you manage diabetes if you are living with it. Exercise also improves your energy, mood, and clears your mind.">
            <a:extLst>
              <a:ext uri="{FF2B5EF4-FFF2-40B4-BE49-F238E27FC236}">
                <a16:creationId xmlns:a16="http://schemas.microsoft.com/office/drawing/2014/main" id="{969278EC-E657-EF1D-16EF-6B7E585A6C2A}"/>
              </a:ext>
            </a:extLst>
          </p:cNvPr>
          <p:cNvPicPr>
            <a:picLocks noChangeAspect="1"/>
          </p:cNvPicPr>
          <p:nvPr/>
        </p:nvPicPr>
        <p:blipFill>
          <a:blip r:embed="rId4"/>
          <a:stretch>
            <a:fillRect/>
          </a:stretch>
        </p:blipFill>
        <p:spPr>
          <a:xfrm>
            <a:off x="3956179" y="2940198"/>
            <a:ext cx="3410426" cy="2648320"/>
          </a:xfrm>
          <a:prstGeom prst="rect">
            <a:avLst/>
          </a:prstGeom>
        </p:spPr>
      </p:pic>
      <p:pic>
        <p:nvPicPr>
          <p:cNvPr id="8" name="Picture 7" descr="MANAGE WEIGHT&#10;Stay at a healthy weight to help prevent, delay or manage diabetes. Speak to a health care professional to understand what is a healthy weight for you.">
            <a:extLst>
              <a:ext uri="{FF2B5EF4-FFF2-40B4-BE49-F238E27FC236}">
                <a16:creationId xmlns:a16="http://schemas.microsoft.com/office/drawing/2014/main" id="{D60FECCC-14A6-ABE4-2F74-68F399E6DF1B}"/>
              </a:ext>
            </a:extLst>
          </p:cNvPr>
          <p:cNvPicPr>
            <a:picLocks noChangeAspect="1"/>
          </p:cNvPicPr>
          <p:nvPr/>
        </p:nvPicPr>
        <p:blipFill>
          <a:blip r:embed="rId5"/>
          <a:stretch>
            <a:fillRect/>
          </a:stretch>
        </p:blipFill>
        <p:spPr>
          <a:xfrm>
            <a:off x="7632265" y="1854197"/>
            <a:ext cx="3686689" cy="2172003"/>
          </a:xfrm>
          <a:prstGeom prst="rect">
            <a:avLst/>
          </a:prstGeom>
        </p:spPr>
      </p:pic>
      <p:pic>
        <p:nvPicPr>
          <p:cNvPr id="12" name="Picture 11" descr="NO NICOTINE&#10;Avoid smoking, vaping, nicotine pouches or using tobacco. It makes it harder to manage prediabetes and diabetes. Even being around secondhand smoke can cause problems.">
            <a:extLst>
              <a:ext uri="{FF2B5EF4-FFF2-40B4-BE49-F238E27FC236}">
                <a16:creationId xmlns:a16="http://schemas.microsoft.com/office/drawing/2014/main" id="{C877F887-5F22-C516-FE10-FE36AA90019E}"/>
              </a:ext>
            </a:extLst>
          </p:cNvPr>
          <p:cNvPicPr>
            <a:picLocks noChangeAspect="1"/>
          </p:cNvPicPr>
          <p:nvPr/>
        </p:nvPicPr>
        <p:blipFill>
          <a:blip r:embed="rId6"/>
          <a:srcRect b="4216"/>
          <a:stretch>
            <a:fillRect/>
          </a:stretch>
        </p:blipFill>
        <p:spPr>
          <a:xfrm>
            <a:off x="8235822" y="4178299"/>
            <a:ext cx="3680648" cy="2416120"/>
          </a:xfrm>
          <a:prstGeom prst="rect">
            <a:avLst/>
          </a:prstGeom>
        </p:spPr>
      </p:pic>
    </p:spTree>
    <p:extLst>
      <p:ext uri="{BB962C8B-B14F-4D97-AF65-F5344CB8AC3E}">
        <p14:creationId xmlns:p14="http://schemas.microsoft.com/office/powerpoint/2010/main" val="281557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CE10-41DB-3189-69C9-AAB3A1568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2FC7F-E0E5-DABD-9029-3EAF780131A2}"/>
              </a:ext>
            </a:extLst>
          </p:cNvPr>
          <p:cNvSpPr txBox="1">
            <a:spLocks noGrp="1"/>
          </p:cNvSpPr>
          <p:nvPr>
            <p:ph type="title" idx="4294967295"/>
          </p:nvPr>
        </p:nvSpPr>
        <p:spPr>
          <a:xfrm>
            <a:off x="146847" y="1257787"/>
            <a:ext cx="4178573"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Talk to Kids About Blood Glucose</a:t>
            </a:r>
          </a:p>
        </p:txBody>
      </p:sp>
      <p:pic>
        <p:nvPicPr>
          <p:cNvPr id="8" name="Picture 7">
            <a:extLst>
              <a:ext uri="{FF2B5EF4-FFF2-40B4-BE49-F238E27FC236}">
                <a16:creationId xmlns:a16="http://schemas.microsoft.com/office/drawing/2014/main" id="{C6689016-F74C-9E9D-A365-085F806883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8570" r="8450" b="4695"/>
          <a:stretch>
            <a:fillRect/>
          </a:stretch>
        </p:blipFill>
        <p:spPr>
          <a:xfrm>
            <a:off x="-1" y="2273450"/>
            <a:ext cx="3991623" cy="4584550"/>
          </a:xfrm>
          <a:prstGeom prst="rect">
            <a:avLst/>
          </a:prstGeom>
        </p:spPr>
      </p:pic>
      <p:pic>
        <p:nvPicPr>
          <p:cNvPr id="12" name="Graphic 11">
            <a:extLst>
              <a:ext uri="{FF2B5EF4-FFF2-40B4-BE49-F238E27FC236}">
                <a16:creationId xmlns:a16="http://schemas.microsoft.com/office/drawing/2014/main" id="{0D3F233E-C6CF-CD21-CDFD-D738F09B8BA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700494" y="309156"/>
            <a:ext cx="4345055" cy="4448424"/>
          </a:xfrm>
          <a:prstGeom prst="rect">
            <a:avLst/>
          </a:prstGeom>
        </p:spPr>
      </p:pic>
      <p:sp>
        <p:nvSpPr>
          <p:cNvPr id="3" name="TextBox 2">
            <a:extLst>
              <a:ext uri="{FF2B5EF4-FFF2-40B4-BE49-F238E27FC236}">
                <a16:creationId xmlns:a16="http://schemas.microsoft.com/office/drawing/2014/main" id="{C17B467B-3C8E-71F1-7211-87842A4ED301}"/>
              </a:ext>
            </a:extLst>
          </p:cNvPr>
          <p:cNvSpPr txBox="1"/>
          <p:nvPr/>
        </p:nvSpPr>
        <p:spPr>
          <a:xfrm>
            <a:off x="4444278" y="1184430"/>
            <a:ext cx="2873840" cy="2062103"/>
          </a:xfrm>
          <a:prstGeom prst="rect">
            <a:avLst/>
          </a:prstGeom>
          <a:noFill/>
        </p:spPr>
        <p:txBody>
          <a:bodyPr wrap="square">
            <a:spAutoFit/>
          </a:bodyPr>
          <a:lstStyle/>
          <a:p>
            <a:r>
              <a:rPr lang="en-US" sz="1600" dirty="0">
                <a:latin typeface="Lub Dub Medium" panose="020B0603030403020204" pitchFamily="34" charset="0"/>
              </a:rPr>
              <a:t>Eating too much sugar can be bad for our blood vessels, liver, kidneys, and other organs. Sugar is in candy, cakes and cookies, but you can also find it in other foods like bread, pasta, rice and potatoes.</a:t>
            </a:r>
          </a:p>
        </p:txBody>
      </p:sp>
      <p:pic>
        <p:nvPicPr>
          <p:cNvPr id="14" name="Graphic 13">
            <a:extLst>
              <a:ext uri="{FF2B5EF4-FFF2-40B4-BE49-F238E27FC236}">
                <a16:creationId xmlns:a16="http://schemas.microsoft.com/office/drawing/2014/main" id="{DAB59C60-9103-7534-AC13-9C8DD408672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6692897" y="266700"/>
            <a:ext cx="6225251" cy="4490880"/>
          </a:xfrm>
          <a:prstGeom prst="rect">
            <a:avLst/>
          </a:prstGeom>
        </p:spPr>
      </p:pic>
      <p:sp>
        <p:nvSpPr>
          <p:cNvPr id="13" name="TextBox 12">
            <a:extLst>
              <a:ext uri="{FF2B5EF4-FFF2-40B4-BE49-F238E27FC236}">
                <a16:creationId xmlns:a16="http://schemas.microsoft.com/office/drawing/2014/main" id="{9FA5FF3E-9411-8B3A-7FE0-BE1AE8B68683}"/>
              </a:ext>
            </a:extLst>
          </p:cNvPr>
          <p:cNvSpPr txBox="1"/>
          <p:nvPr/>
        </p:nvSpPr>
        <p:spPr>
          <a:xfrm>
            <a:off x="7758035" y="1147415"/>
            <a:ext cx="4114737" cy="2062103"/>
          </a:xfrm>
          <a:prstGeom prst="rect">
            <a:avLst/>
          </a:prstGeom>
          <a:noFill/>
        </p:spPr>
        <p:txBody>
          <a:bodyPr wrap="square">
            <a:spAutoFit/>
          </a:bodyPr>
          <a:lstStyle/>
          <a:p>
            <a:r>
              <a:rPr lang="en-US" sz="1600" dirty="0">
                <a:latin typeface="Lub Dub Medium" panose="020B0603030403020204" pitchFamily="34" charset="0"/>
              </a:rPr>
              <a:t>When we eat sugar, it enters our bloodstream. Blood glucose, or blood sugar, is like a fuel that gives our bodies energy. Our pancreas, which is a special organ inside us, releases a hormone called insulin. Insulin acts like a key that unlocks our body’s cells to let the glucose in and give us energy.</a:t>
            </a:r>
          </a:p>
        </p:txBody>
      </p:sp>
      <p:pic>
        <p:nvPicPr>
          <p:cNvPr id="15" name="Graphic 14">
            <a:extLst>
              <a:ext uri="{FF2B5EF4-FFF2-40B4-BE49-F238E27FC236}">
                <a16:creationId xmlns:a16="http://schemas.microsoft.com/office/drawing/2014/main" id="{648B3EC7-E903-9658-110B-2E1B759148A8}"/>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2887931" y="3282875"/>
            <a:ext cx="7471592" cy="4326942"/>
          </a:xfrm>
          <a:prstGeom prst="rect">
            <a:avLst/>
          </a:prstGeom>
        </p:spPr>
      </p:pic>
      <p:sp>
        <p:nvSpPr>
          <p:cNvPr id="5" name="TextBox 4">
            <a:extLst>
              <a:ext uri="{FF2B5EF4-FFF2-40B4-BE49-F238E27FC236}">
                <a16:creationId xmlns:a16="http://schemas.microsoft.com/office/drawing/2014/main" id="{AE3BA786-9530-E713-475F-BC4D786A267C}"/>
              </a:ext>
            </a:extLst>
          </p:cNvPr>
          <p:cNvSpPr txBox="1"/>
          <p:nvPr/>
        </p:nvSpPr>
        <p:spPr>
          <a:xfrm>
            <a:off x="4191860" y="4122862"/>
            <a:ext cx="4939440" cy="2062103"/>
          </a:xfrm>
          <a:prstGeom prst="rect">
            <a:avLst/>
          </a:prstGeom>
          <a:noFill/>
        </p:spPr>
        <p:txBody>
          <a:bodyPr wrap="square">
            <a:spAutoFit/>
          </a:bodyPr>
          <a:lstStyle/>
          <a:p>
            <a:r>
              <a:rPr lang="en-US" sz="1600" dirty="0">
                <a:latin typeface="Lub Dub Medium" panose="020B0603030403020204" pitchFamily="34" charset="0"/>
              </a:rPr>
              <a:t>Sometimes, our bodies may not make enough insulin or have trouble using it. This can make our blood sugar levels go too high or too low. People with diabetes have trouble with their insulin. It’s like having a door that doesn’t open easily or a key that doesn’t work well. This means that the glucose can’t get inside the cells as it should.</a:t>
            </a:r>
          </a:p>
        </p:txBody>
      </p:sp>
      <p:pic>
        <p:nvPicPr>
          <p:cNvPr id="16" name="Graphic 15">
            <a:extLst>
              <a:ext uri="{FF2B5EF4-FFF2-40B4-BE49-F238E27FC236}">
                <a16:creationId xmlns:a16="http://schemas.microsoft.com/office/drawing/2014/main" id="{AEE83888-2D7E-8060-DDC4-3B50C876B48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858112" y="3019624"/>
            <a:ext cx="3773651" cy="4333716"/>
          </a:xfrm>
          <a:prstGeom prst="rect">
            <a:avLst/>
          </a:prstGeom>
        </p:spPr>
      </p:pic>
      <p:sp>
        <p:nvSpPr>
          <p:cNvPr id="9" name="TextBox 8">
            <a:extLst>
              <a:ext uri="{FF2B5EF4-FFF2-40B4-BE49-F238E27FC236}">
                <a16:creationId xmlns:a16="http://schemas.microsoft.com/office/drawing/2014/main" id="{8D95ACCE-59BC-72B8-225D-2349DFC0268C}"/>
              </a:ext>
            </a:extLst>
          </p:cNvPr>
          <p:cNvSpPr txBox="1"/>
          <p:nvPr/>
        </p:nvSpPr>
        <p:spPr>
          <a:xfrm>
            <a:off x="9527346" y="3977878"/>
            <a:ext cx="2526051" cy="1815882"/>
          </a:xfrm>
          <a:prstGeom prst="rect">
            <a:avLst/>
          </a:prstGeom>
          <a:noFill/>
        </p:spPr>
        <p:txBody>
          <a:bodyPr wrap="square">
            <a:spAutoFit/>
          </a:bodyPr>
          <a:lstStyle/>
          <a:p>
            <a:r>
              <a:rPr lang="en-US" sz="1600" dirty="0">
                <a:latin typeface="Lub Dub Medium" panose="020B0603030403020204" pitchFamily="34" charset="0"/>
              </a:rPr>
              <a:t>It’s really important to have a doctor check our blood sugar and to eat healthy and move our bodies to keep our blood sugar levels healthy!</a:t>
            </a:r>
          </a:p>
        </p:txBody>
      </p:sp>
    </p:spTree>
    <p:extLst>
      <p:ext uri="{BB962C8B-B14F-4D97-AF65-F5344CB8AC3E}">
        <p14:creationId xmlns:p14="http://schemas.microsoft.com/office/powerpoint/2010/main" val="2657613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C90F5-7EE6-14AC-455F-CA4FC17520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29FF62-716B-EE03-D757-DA0B51F509E1}"/>
              </a:ext>
            </a:extLst>
          </p:cNvPr>
          <p:cNvSpPr txBox="1">
            <a:spLocks noGrp="1"/>
          </p:cNvSpPr>
          <p:nvPr>
            <p:ph type="title" idx="4294967295"/>
          </p:nvPr>
        </p:nvSpPr>
        <p:spPr>
          <a:xfrm>
            <a:off x="275530" y="1171711"/>
            <a:ext cx="1104342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Easy Sugar Swaps</a:t>
            </a:r>
            <a:endParaRPr kumimoji="0" lang="en-US" sz="4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683CC0FA-D125-6A2E-88F3-EF1950EE5F04}"/>
              </a:ext>
            </a:extLst>
          </p:cNvPr>
          <p:cNvSpPr txBox="1"/>
          <p:nvPr/>
        </p:nvSpPr>
        <p:spPr>
          <a:xfrm>
            <a:off x="275530" y="1968024"/>
            <a:ext cx="10290870" cy="581826"/>
          </a:xfrm>
          <a:prstGeom prst="rect">
            <a:avLst/>
          </a:prstGeom>
          <a:noFill/>
        </p:spPr>
        <p:txBody>
          <a:bodyPr wrap="square">
            <a:spAutoFit/>
          </a:bodyPr>
          <a:lstStyle/>
          <a:p>
            <a:pPr>
              <a:lnSpc>
                <a:spcPct val="150000"/>
              </a:lnSpc>
            </a:pPr>
            <a:r>
              <a:rPr lang="en-US" sz="2400" b="1" dirty="0">
                <a:latin typeface="Lub Dub Medium" panose="020B0603030403020204" pitchFamily="34" charset="0"/>
              </a:rPr>
              <a:t>Too much sugar isn’t good for us. Here are some tips to cut back:</a:t>
            </a:r>
          </a:p>
        </p:txBody>
      </p:sp>
      <p:sp>
        <p:nvSpPr>
          <p:cNvPr id="6" name="TextBox 5">
            <a:extLst>
              <a:ext uri="{FF2B5EF4-FFF2-40B4-BE49-F238E27FC236}">
                <a16:creationId xmlns:a16="http://schemas.microsoft.com/office/drawing/2014/main" id="{82EDAA2F-C49B-E2FD-ED7A-D846CC153539}"/>
              </a:ext>
            </a:extLst>
          </p:cNvPr>
          <p:cNvSpPr txBox="1"/>
          <p:nvPr/>
        </p:nvSpPr>
        <p:spPr>
          <a:xfrm>
            <a:off x="275530" y="2587483"/>
            <a:ext cx="9630470"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Unsweetened applesauce or mashed banana can used a sugar substitute in some recipes.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Swap traditional sugar-based desserts for fruit (fresh, frozen, or no-sugar-added canned options) – try them baked, grilled, stewed, or poached!</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Swap sugar-sweetened beverages for plain or sparkling water flavored with mint, citrus, cucumber, or other fruits and herbs.</a:t>
            </a:r>
          </a:p>
          <a:p>
            <a:pPr marL="342900" indent="-342900">
              <a:lnSpc>
                <a:spcPct val="150000"/>
              </a:lnSpc>
              <a:buFont typeface="Arial" panose="020B0604020202020204" pitchFamily="34" charset="0"/>
              <a:buChar char="•"/>
            </a:pPr>
            <a:endParaRPr lang="en-US" sz="2400" b="1" dirty="0">
              <a:latin typeface="Lub Dub Medium" panose="020B0603030403020204" pitchFamily="34" charset="0"/>
            </a:endParaRPr>
          </a:p>
        </p:txBody>
      </p:sp>
      <p:pic>
        <p:nvPicPr>
          <p:cNvPr id="7" name="Picture 1">
            <a:extLst>
              <a:ext uri="{FF2B5EF4-FFF2-40B4-BE49-F238E27FC236}">
                <a16:creationId xmlns:a16="http://schemas.microsoft.com/office/drawing/2014/main" id="{B3806829-BFF4-0422-BBDB-C2C519088C7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91723" y="1343859"/>
            <a:ext cx="1412954" cy="1412954"/>
          </a:xfrm>
          <a:prstGeom prst="rect">
            <a:avLst/>
          </a:prstGeom>
        </p:spPr>
      </p:pic>
      <p:pic>
        <p:nvPicPr>
          <p:cNvPr id="10" name="Picture 2">
            <a:extLst>
              <a:ext uri="{FF2B5EF4-FFF2-40B4-BE49-F238E27FC236}">
                <a16:creationId xmlns:a16="http://schemas.microsoft.com/office/drawing/2014/main" id="{7804DDE3-E66D-96BE-AF28-B0116EAEE48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25860" y="2951110"/>
            <a:ext cx="1595477" cy="1595477"/>
          </a:xfrm>
          <a:prstGeom prst="rect">
            <a:avLst/>
          </a:prstGeom>
        </p:spPr>
      </p:pic>
      <p:pic>
        <p:nvPicPr>
          <p:cNvPr id="12" name="Picture 3">
            <a:extLst>
              <a:ext uri="{FF2B5EF4-FFF2-40B4-BE49-F238E27FC236}">
                <a16:creationId xmlns:a16="http://schemas.microsoft.com/office/drawing/2014/main" id="{D63C2E20-D32B-DBCA-09AC-9D66A61EE39B}"/>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03443" y="4966134"/>
            <a:ext cx="1440310" cy="1440310"/>
          </a:xfrm>
          <a:prstGeom prst="rect">
            <a:avLst/>
          </a:prstGeom>
        </p:spPr>
      </p:pic>
    </p:spTree>
    <p:extLst>
      <p:ext uri="{BB962C8B-B14F-4D97-AF65-F5344CB8AC3E}">
        <p14:creationId xmlns:p14="http://schemas.microsoft.com/office/powerpoint/2010/main" val="426993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23698" y="1212332"/>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3" name="TextBox 2">
            <a:extLst>
              <a:ext uri="{FF2B5EF4-FFF2-40B4-BE49-F238E27FC236}">
                <a16:creationId xmlns:a16="http://schemas.microsoft.com/office/drawing/2014/main" id="{95F4F5AF-AB9D-BEFE-DBEA-373661EB398F}"/>
              </a:ext>
            </a:extLst>
          </p:cNvPr>
          <p:cNvSpPr txBox="1"/>
          <p:nvPr/>
        </p:nvSpPr>
        <p:spPr>
          <a:xfrm>
            <a:off x="423698" y="2167637"/>
            <a:ext cx="6828002" cy="390581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Sugar gives your body fuel, but too much can be problematic and lead to diabetes and other health problems.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Have your blood sugar checked by a health care professional and manage your levels through healthy lifestyle choices like eating smart and moving more.</a:t>
            </a:r>
          </a:p>
        </p:txBody>
      </p:sp>
      <p:pic>
        <p:nvPicPr>
          <p:cNvPr id="2" name="Picture 1">
            <a:extLst>
              <a:ext uri="{FF2B5EF4-FFF2-40B4-BE49-F238E27FC236}">
                <a16:creationId xmlns:a16="http://schemas.microsoft.com/office/drawing/2014/main" id="{2A422669-13F6-E95C-99E8-231A701545A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7970" y="1814729"/>
            <a:ext cx="4611630" cy="4611630"/>
          </a:xfrm>
          <a:prstGeom prst="rect">
            <a:avLst/>
          </a:prstGeom>
        </p:spPr>
      </p:pic>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1024</TotalTime>
  <Words>885</Words>
  <Application>Microsoft Office PowerPoint</Application>
  <PresentationFormat>Widescreen</PresentationFormat>
  <Paragraphs>64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Lub Dub Heavy</vt:lpstr>
      <vt:lpstr>Lub Dub Medium</vt:lpstr>
      <vt:lpstr>Office Theme</vt:lpstr>
      <vt:lpstr>Sweet Talk: </vt:lpstr>
      <vt:lpstr>What is Blood Glucose?</vt:lpstr>
      <vt:lpstr>How Does High Blood Glucose Affect Your Health? </vt:lpstr>
      <vt:lpstr>What is Diabetes?</vt:lpstr>
      <vt:lpstr>Type 2 Diabetes and Blood Glucose Levels</vt:lpstr>
      <vt:lpstr>What’s a Healthy Blood Glucose Number?</vt:lpstr>
      <vt:lpstr>Tips to Manage Blood Sugar Levels</vt:lpstr>
      <vt:lpstr>How to Talk to Kids About Blood Glucose</vt:lpstr>
      <vt:lpstr>Easy Sugar Swaps</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Sweet Talk: </dc:title>
  <dc:creator>Travis Entrekin (NAT Field Campaigns - NC Consultant)</dc:creator>
  <cp:lastModifiedBy>Sai Charan Gode</cp:lastModifiedBy>
  <cp:revision>33</cp:revision>
  <dcterms:created xsi:type="dcterms:W3CDTF">2025-09-05T00:29:10Z</dcterms:created>
  <dcterms:modified xsi:type="dcterms:W3CDTF">2025-12-19T13:14:43Z</dcterms:modified>
</cp:coreProperties>
</file>